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8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D"/>
    <a:srgbClr val="9E0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June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June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ubtitle 77"/>
          <p:cNvSpPr>
            <a:spLocks noGrp="1"/>
          </p:cNvSpPr>
          <p:nvPr>
            <p:ph type="subTitle" idx="1"/>
          </p:nvPr>
        </p:nvSpPr>
        <p:spPr>
          <a:xfrm>
            <a:off x="1159916" y="3427848"/>
            <a:ext cx="6400800" cy="66029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Children’s Miracle Network Hospitals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3608" y="2719962"/>
            <a:ext cx="8886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entury Gothic"/>
                <a:cs typeface="Century Gothic"/>
              </a:rPr>
              <a:t>Our </a:t>
            </a:r>
            <a:r>
              <a:rPr lang="en-US" sz="4000" b="1" dirty="0" smtClean="0">
                <a:latin typeface="Century Gothic"/>
                <a:cs typeface="Century Gothic"/>
              </a:rPr>
              <a:t>NEW </a:t>
            </a:r>
            <a:r>
              <a:rPr lang="en-US" sz="4000" dirty="0" smtClean="0">
                <a:latin typeface="Century Gothic"/>
                <a:cs typeface="Century Gothic"/>
              </a:rPr>
              <a:t>Capital District Project</a:t>
            </a:r>
            <a:endParaRPr lang="en-US" sz="4000" dirty="0">
              <a:latin typeface="Century Gothic"/>
              <a:cs typeface="Century Gothic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1874" y="0"/>
            <a:ext cx="2283166" cy="176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3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25" y="365760"/>
            <a:ext cx="8709291" cy="54864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What is Children’s Miracle Network?</a:t>
            </a:r>
            <a:endParaRPr lang="en-US" sz="32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25" y="1100628"/>
            <a:ext cx="8709291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CMNH is </a:t>
            </a:r>
            <a:r>
              <a:rPr lang="en-US" sz="2400" b="0" dirty="0">
                <a:latin typeface="Century Gothic"/>
                <a:cs typeface="Century Gothic"/>
              </a:rPr>
              <a:t>a nonprofit organization that raises money to benefit hospitalized </a:t>
            </a:r>
            <a:r>
              <a:rPr lang="en-US" sz="2400" b="0" dirty="0" smtClean="0">
                <a:latin typeface="Century Gothic"/>
                <a:cs typeface="Century Gothic"/>
              </a:rPr>
              <a:t>kids.</a:t>
            </a:r>
          </a:p>
          <a:p>
            <a:pPr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It also increases </a:t>
            </a:r>
            <a:r>
              <a:rPr lang="en-US" sz="2400" b="0" dirty="0">
                <a:latin typeface="Century Gothic"/>
                <a:cs typeface="Century Gothic"/>
              </a:rPr>
              <a:t>awareness of its member hospitals</a:t>
            </a:r>
            <a:r>
              <a:rPr lang="en-US" sz="2400" b="0" dirty="0" smtClean="0">
                <a:latin typeface="Century Gothic"/>
                <a:cs typeface="Century Gothic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 </a:t>
            </a:r>
            <a:r>
              <a:rPr lang="en-US" sz="2400" b="0" dirty="0">
                <a:latin typeface="Century Gothic"/>
                <a:cs typeface="Century Gothic"/>
              </a:rPr>
              <a:t>All CMN Hospitals contributions directly </a:t>
            </a:r>
            <a:r>
              <a:rPr lang="en-US" sz="2400" b="0" dirty="0" smtClean="0">
                <a:latin typeface="Century Gothic"/>
                <a:cs typeface="Century Gothic"/>
              </a:rPr>
              <a:t>benefit hospitals</a:t>
            </a:r>
            <a:r>
              <a:rPr lang="en-US" sz="2400" b="0" dirty="0">
                <a:latin typeface="Century Gothic"/>
                <a:cs typeface="Century Gothic"/>
              </a:rPr>
              <a:t>, helping to purchase up-to-date equipment, train staff, conduct life-saving research, implement outreach programs and provide health care for children whose parents can’t afford to pay.</a:t>
            </a:r>
          </a:p>
          <a:p>
            <a:endParaRPr lang="en-US" sz="2400" b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013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28" y="166301"/>
            <a:ext cx="8750872" cy="87685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Where are the CMN Hospitals Located in the Capital District?</a:t>
            </a:r>
            <a:endParaRPr lang="en-US" sz="3200" b="1" dirty="0"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128" y="1300166"/>
            <a:ext cx="8316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>
                <a:latin typeface="Century Gothic"/>
                <a:cs typeface="Century Gothic"/>
              </a:rPr>
              <a:t>John’s Hopkins Children’s </a:t>
            </a:r>
            <a:r>
              <a:rPr lang="en-US" dirty="0" smtClean="0">
                <a:latin typeface="Century Gothic"/>
                <a:cs typeface="Century Gothic"/>
              </a:rPr>
              <a:t>Center -- Baltimore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smtClean="0">
                <a:latin typeface="Century Gothic"/>
                <a:cs typeface="Century Gothic"/>
              </a:rPr>
              <a:t>Maryland</a:t>
            </a:r>
          </a:p>
          <a:p>
            <a:pPr fontAlgn="t"/>
            <a:endParaRPr lang="en-US" dirty="0">
              <a:latin typeface="Century Gothic"/>
              <a:cs typeface="Century Gothic"/>
            </a:endParaRPr>
          </a:p>
          <a:p>
            <a:pPr fontAlgn="t"/>
            <a:r>
              <a:rPr lang="en-US" dirty="0">
                <a:latin typeface="Century Gothic"/>
                <a:cs typeface="Century Gothic"/>
              </a:rPr>
              <a:t>Children's National Health </a:t>
            </a:r>
            <a:r>
              <a:rPr lang="en-US" dirty="0" smtClean="0">
                <a:latin typeface="Century Gothic"/>
                <a:cs typeface="Century Gothic"/>
              </a:rPr>
              <a:t>System -- Washington D.C</a:t>
            </a:r>
          </a:p>
          <a:p>
            <a:pPr fontAlgn="t"/>
            <a:endParaRPr lang="en-US" dirty="0">
              <a:latin typeface="Century Gothic"/>
              <a:cs typeface="Century Gothic"/>
            </a:endParaRPr>
          </a:p>
          <a:p>
            <a:pPr fontAlgn="t"/>
            <a:r>
              <a:rPr lang="en-US" dirty="0">
                <a:latin typeface="Century Gothic"/>
                <a:cs typeface="Century Gothic"/>
              </a:rPr>
              <a:t>University of </a:t>
            </a:r>
            <a:r>
              <a:rPr lang="en-US" dirty="0" smtClean="0">
                <a:latin typeface="Century Gothic"/>
                <a:cs typeface="Century Gothic"/>
              </a:rPr>
              <a:t>Virginia-- Charlottesville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Va</a:t>
            </a:r>
            <a:endParaRPr lang="en-US" dirty="0" smtClean="0">
              <a:latin typeface="Century Gothic"/>
              <a:cs typeface="Century Gothic"/>
            </a:endParaRPr>
          </a:p>
          <a:p>
            <a:pPr fontAlgn="t"/>
            <a:endParaRPr lang="en-US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Children's Hospital of The King's </a:t>
            </a:r>
            <a:r>
              <a:rPr lang="en-US" dirty="0" smtClean="0">
                <a:latin typeface="Century Gothic"/>
                <a:cs typeface="Century Gothic"/>
              </a:rPr>
              <a:t>Daughters -- Norfolk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Va</a:t>
            </a:r>
            <a:endParaRPr lang="en-US" dirty="0" smtClean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  <a:p>
            <a:pPr fontAlgn="t"/>
            <a:r>
              <a:rPr lang="en-US" dirty="0">
                <a:latin typeface="Century Gothic"/>
                <a:cs typeface="Century Gothic"/>
              </a:rPr>
              <a:t>Children’s Hospital of Richmond at </a:t>
            </a:r>
            <a:r>
              <a:rPr lang="en-US" dirty="0" smtClean="0">
                <a:latin typeface="Century Gothic"/>
                <a:cs typeface="Century Gothic"/>
              </a:rPr>
              <a:t>VCU -- Richmond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Va</a:t>
            </a:r>
            <a:endParaRPr lang="en-US" dirty="0" smtClean="0">
              <a:latin typeface="Century Gothic"/>
              <a:cs typeface="Century Gothic"/>
            </a:endParaRPr>
          </a:p>
          <a:p>
            <a:pPr fontAlgn="t"/>
            <a:endParaRPr lang="en-US" dirty="0">
              <a:latin typeface="Century Gothic"/>
              <a:cs typeface="Century Gothic"/>
            </a:endParaRPr>
          </a:p>
          <a:p>
            <a:pPr fontAlgn="t"/>
            <a:r>
              <a:rPr lang="en-US" dirty="0" err="1">
                <a:latin typeface="Century Gothic"/>
                <a:cs typeface="Century Gothic"/>
              </a:rPr>
              <a:t>Centra</a:t>
            </a:r>
            <a:r>
              <a:rPr lang="en-US" dirty="0">
                <a:latin typeface="Century Gothic"/>
                <a:cs typeface="Century Gothic"/>
              </a:rPr>
              <a:t> Lynchburg General and Virginia Baptist </a:t>
            </a:r>
            <a:r>
              <a:rPr lang="en-US" dirty="0" smtClean="0">
                <a:latin typeface="Century Gothic"/>
                <a:cs typeface="Century Gothic"/>
              </a:rPr>
              <a:t>Hospitals -- Lynchburg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 smtClean="0">
                <a:latin typeface="Century Gothic"/>
                <a:cs typeface="Century Gothic"/>
              </a:rPr>
              <a:t>Va</a:t>
            </a:r>
            <a:endParaRPr lang="en-US" dirty="0" smtClean="0">
              <a:latin typeface="Century Gothic"/>
              <a:cs typeface="Century Gothic"/>
            </a:endParaRPr>
          </a:p>
          <a:p>
            <a:pPr fontAlgn="t"/>
            <a:endParaRPr lang="en-US" dirty="0">
              <a:latin typeface="Century Gothic"/>
              <a:cs typeface="Century Gothic"/>
            </a:endParaRPr>
          </a:p>
          <a:p>
            <a:pPr fontAlgn="t"/>
            <a:r>
              <a:rPr lang="en-US" dirty="0" err="1">
                <a:latin typeface="Century Gothic"/>
                <a:cs typeface="Century Gothic"/>
              </a:rPr>
              <a:t>Carilion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Children’s -- Roanoke</a:t>
            </a:r>
            <a:r>
              <a:rPr lang="en-US" dirty="0">
                <a:latin typeface="Century Gothic"/>
                <a:cs typeface="Century Gothic"/>
              </a:rPr>
              <a:t>, </a:t>
            </a:r>
            <a:r>
              <a:rPr lang="en-US" dirty="0" err="1">
                <a:latin typeface="Century Gothic"/>
                <a:cs typeface="Century Gothic"/>
              </a:rPr>
              <a:t>Va</a:t>
            </a:r>
            <a:endParaRPr lang="en-US" dirty="0">
              <a:latin typeface="Century Gothic"/>
              <a:cs typeface="Century Gothic"/>
            </a:endParaRP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0537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What are project ideas for Key Clubs?</a:t>
            </a:r>
            <a:endParaRPr lang="en-US" sz="32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Stalling </a:t>
            </a:r>
            <a:r>
              <a:rPr lang="en-US" b="1" dirty="0">
                <a:latin typeface="Century Gothic"/>
                <a:cs typeface="Century Gothic"/>
              </a:rPr>
              <a:t>for Spare Change: </a:t>
            </a:r>
            <a:r>
              <a:rPr lang="en-US" dirty="0">
                <a:latin typeface="Century Gothic"/>
                <a:cs typeface="Century Gothic"/>
              </a:rPr>
              <a:t>The more money the school raises, the longer class is stalled for that day. So classes will be delayed 1 second for every $.50 raised. If the school raises $1,000, that is 2,000 seconds (33 minutes and 33 seconds).</a:t>
            </a:r>
          </a:p>
          <a:p>
            <a:pPr marL="0" indent="0">
              <a:buNone/>
            </a:pPr>
            <a:endParaRPr lang="en-US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 smtClean="0">
                <a:latin typeface="Century Gothic"/>
                <a:cs typeface="Century Gothic"/>
              </a:rPr>
              <a:t>Music </a:t>
            </a:r>
            <a:r>
              <a:rPr lang="en-US" b="1" dirty="0">
                <a:latin typeface="Century Gothic"/>
                <a:cs typeface="Century Gothic"/>
              </a:rPr>
              <a:t>Lessons for Miracles</a:t>
            </a:r>
            <a:r>
              <a:rPr lang="en-US" dirty="0">
                <a:latin typeface="Century Gothic"/>
                <a:cs typeface="Century Gothic"/>
              </a:rPr>
              <a:t>: Kids </a:t>
            </a:r>
            <a:r>
              <a:rPr lang="en-US" dirty="0" smtClean="0">
                <a:latin typeface="Century Gothic"/>
                <a:cs typeface="Century Gothic"/>
              </a:rPr>
              <a:t>that can </a:t>
            </a:r>
            <a:r>
              <a:rPr lang="en-US" dirty="0">
                <a:latin typeface="Century Gothic"/>
                <a:cs typeface="Century Gothic"/>
              </a:rPr>
              <a:t>play certain instruments offer to teach other students for a donation to the hospital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>
                <a:latin typeface="Century Gothic"/>
                <a:cs typeface="Century Gothic"/>
              </a:rPr>
              <a:t>Fashion Show/Auction: </a:t>
            </a:r>
            <a:r>
              <a:rPr lang="en-US" dirty="0">
                <a:latin typeface="Century Gothic"/>
                <a:cs typeface="Century Gothic"/>
              </a:rPr>
              <a:t>Get clothes donated by students, families, etc. (like prom dresses, or even regular clothes) and have patients from hospitals model them. Another version of this could be a “Men’s Fashion Show.</a:t>
            </a:r>
            <a:r>
              <a:rPr lang="en-US" dirty="0" smtClean="0">
                <a:latin typeface="Century Gothic"/>
                <a:cs typeface="Century Gothic"/>
              </a:rPr>
              <a:t>”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b="1" dirty="0">
                <a:latin typeface="Century Gothic"/>
                <a:cs typeface="Century Gothic"/>
              </a:rPr>
              <a:t>Movies for Miracles</a:t>
            </a:r>
            <a:r>
              <a:rPr lang="en-US" dirty="0">
                <a:latin typeface="Century Gothic"/>
                <a:cs typeface="Century Gothic"/>
              </a:rPr>
              <a:t>: Host a movie night in the gym or on the football field. You can’t require tickets or donations for the movie (copyright laws), however you can ask for donations and/or sell concessions for cash. A school could also do a movie making contest where each entry pays an entrance fee and then attendees are judges.</a:t>
            </a:r>
          </a:p>
          <a:p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691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What are more project ideas?</a:t>
            </a:r>
            <a:endParaRPr lang="en-US" sz="32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Pageant </a:t>
            </a:r>
            <a:r>
              <a:rPr lang="en-US" sz="2400" b="0" dirty="0">
                <a:latin typeface="Century Gothic"/>
                <a:cs typeface="Century Gothic"/>
              </a:rPr>
              <a:t>for Miracle Kids.</a:t>
            </a: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Cook </a:t>
            </a:r>
            <a:r>
              <a:rPr lang="en-US" sz="2400" b="0" dirty="0">
                <a:latin typeface="Century Gothic"/>
                <a:cs typeface="Century Gothic"/>
              </a:rPr>
              <a:t>off/eating contest.</a:t>
            </a: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Making </a:t>
            </a:r>
            <a:r>
              <a:rPr lang="en-US" sz="2400" b="0" dirty="0">
                <a:latin typeface="Century Gothic"/>
                <a:cs typeface="Century Gothic"/>
              </a:rPr>
              <a:t>and selling trinkets like bracelets and earrings.</a:t>
            </a: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Sports </a:t>
            </a:r>
            <a:r>
              <a:rPr lang="en-US" sz="2400" b="0" dirty="0">
                <a:latin typeface="Century Gothic"/>
                <a:cs typeface="Century Gothic"/>
              </a:rPr>
              <a:t>tournament </a:t>
            </a:r>
            <a:endParaRPr lang="en-US" sz="2400" b="0" dirty="0" smtClean="0">
              <a:latin typeface="Century Gothic"/>
              <a:cs typeface="Century Gothic"/>
            </a:endParaRPr>
          </a:p>
          <a:p>
            <a:pPr lvl="2"/>
            <a:r>
              <a:rPr lang="en-US" sz="2000" dirty="0" smtClean="0">
                <a:latin typeface="Century Gothic"/>
                <a:cs typeface="Century Gothic"/>
              </a:rPr>
              <a:t> Soccer </a:t>
            </a:r>
            <a:endParaRPr lang="en-US" sz="2000" dirty="0">
              <a:latin typeface="Century Gothic"/>
              <a:cs typeface="Century Gothic"/>
            </a:endParaRPr>
          </a:p>
          <a:p>
            <a:pPr lvl="2"/>
            <a:r>
              <a:rPr lang="en-US" sz="2000" dirty="0" err="1" smtClean="0">
                <a:latin typeface="Century Gothic"/>
                <a:cs typeface="Century Gothic"/>
              </a:rPr>
              <a:t>Dodgeball</a:t>
            </a:r>
            <a:endParaRPr lang="en-US" sz="2000" dirty="0" smtClean="0">
              <a:latin typeface="Century Gothic"/>
              <a:cs typeface="Century Gothic"/>
            </a:endParaRPr>
          </a:p>
          <a:p>
            <a:pPr lvl="2"/>
            <a:r>
              <a:rPr lang="en-US" sz="2000" dirty="0" smtClean="0">
                <a:latin typeface="Century Gothic"/>
                <a:cs typeface="Century Gothic"/>
              </a:rPr>
              <a:t>Tennis</a:t>
            </a:r>
            <a:endParaRPr lang="en-US" sz="2000" dirty="0">
              <a:latin typeface="Century Gothic"/>
              <a:cs typeface="Century Gothic"/>
            </a:endParaRP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5K </a:t>
            </a:r>
            <a:r>
              <a:rPr lang="en-US" sz="2400" b="0" dirty="0">
                <a:latin typeface="Century Gothic"/>
                <a:cs typeface="Century Gothic"/>
              </a:rPr>
              <a:t>fun run.</a:t>
            </a: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Miracle </a:t>
            </a:r>
            <a:r>
              <a:rPr lang="en-US" sz="2400" b="0" dirty="0">
                <a:latin typeface="Century Gothic"/>
                <a:cs typeface="Century Gothic"/>
              </a:rPr>
              <a:t>Day at a local</a:t>
            </a:r>
            <a:r>
              <a:rPr lang="en-US" sz="2400" b="0" dirty="0" smtClean="0">
                <a:effectLst/>
                <a:latin typeface="Century Gothic"/>
                <a:cs typeface="Century Gothic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2400" b="0" dirty="0" smtClean="0">
                <a:latin typeface="Century Gothic"/>
                <a:cs typeface="Century Gothic"/>
              </a:rPr>
              <a:t>Pillow Decorating</a:t>
            </a:r>
          </a:p>
          <a:p>
            <a:pPr lvl="1">
              <a:buFont typeface="Arial"/>
              <a:buChar char="•"/>
            </a:pPr>
            <a:r>
              <a:rPr lang="en-US" sz="2400" b="0" dirty="0" err="1" smtClean="0">
                <a:latin typeface="Century Gothic"/>
                <a:cs typeface="Century Gothic"/>
              </a:rPr>
              <a:t>Grippy</a:t>
            </a:r>
            <a:r>
              <a:rPr lang="en-US" sz="2400" b="0" dirty="0" smtClean="0">
                <a:latin typeface="Century Gothic"/>
                <a:cs typeface="Century Gothic"/>
              </a:rPr>
              <a:t> </a:t>
            </a:r>
            <a:r>
              <a:rPr lang="en-US" sz="2400" b="0" dirty="0" smtClean="0">
                <a:latin typeface="Century Gothic"/>
                <a:cs typeface="Century Gothic"/>
              </a:rPr>
              <a:t>Sock Making </a:t>
            </a:r>
            <a:endParaRPr lang="en-US" sz="2400" b="0" dirty="0"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317" y="3159708"/>
            <a:ext cx="2283166" cy="176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0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8" y="181419"/>
            <a:ext cx="8720631" cy="634965"/>
          </a:xfrm>
        </p:spPr>
        <p:txBody>
          <a:bodyPr/>
          <a:lstStyle/>
          <a:p>
            <a:r>
              <a:rPr lang="en-US" b="1" dirty="0">
                <a:latin typeface="Century Gothic"/>
                <a:cs typeface="Century Gothic"/>
              </a:rPr>
              <a:t>Division 7A’s </a:t>
            </a:r>
            <a:r>
              <a:rPr lang="en-US" b="1" dirty="0" err="1">
                <a:latin typeface="Century Gothic"/>
                <a:cs typeface="Century Gothic"/>
              </a:rPr>
              <a:t>Grippy</a:t>
            </a:r>
            <a:r>
              <a:rPr lang="en-US" b="1" dirty="0">
                <a:latin typeface="Century Gothic"/>
                <a:cs typeface="Century Gothic"/>
              </a:rPr>
              <a:t> Sock Making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3368" y="965321"/>
            <a:ext cx="426392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The sock project is so easy and a lot of fun! We got white socks and a bunch of puffy paint from </a:t>
            </a:r>
            <a:r>
              <a:rPr lang="en-US" dirty="0" err="1">
                <a:latin typeface="Century Gothic"/>
                <a:cs typeface="Century Gothic"/>
              </a:rPr>
              <a:t>Walmart</a:t>
            </a:r>
            <a:r>
              <a:rPr lang="en-US" dirty="0">
                <a:latin typeface="Century Gothic"/>
                <a:cs typeface="Century Gothic"/>
              </a:rPr>
              <a:t> and then had a blast making all sorts of designs on the bottom of them for the kids at the hospital! We had so much fun making them, I can only imagine how happy the kids at the hospital were to get them</a:t>
            </a:r>
            <a:r>
              <a:rPr lang="en-US" dirty="0" smtClean="0">
                <a:latin typeface="Century Gothic"/>
                <a:cs typeface="Century Gothic"/>
              </a:rPr>
              <a:t>! ~ LTG 7A Anna </a:t>
            </a:r>
            <a:r>
              <a:rPr lang="en-US" dirty="0" err="1" smtClean="0">
                <a:latin typeface="Century Gothic"/>
                <a:cs typeface="Century Gothic"/>
              </a:rPr>
              <a:t>Sepanic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7376" b="14490"/>
          <a:stretch/>
        </p:blipFill>
        <p:spPr>
          <a:xfrm>
            <a:off x="5809144" y="2119483"/>
            <a:ext cx="3157192" cy="41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18" y="365760"/>
            <a:ext cx="8750872" cy="54864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Children’s Miracle Network Hospital Bands</a:t>
            </a:r>
            <a:endParaRPr lang="en-US" sz="3200" b="1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6-06-16 at 12.17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18" y="1173591"/>
            <a:ext cx="8950482" cy="2328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518" y="3746188"/>
            <a:ext cx="8950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Don</a:t>
            </a:r>
            <a:r>
              <a:rPr lang="fr-FR" sz="2400" dirty="0" smtClean="0">
                <a:latin typeface="Century Gothic"/>
                <a:cs typeface="Century Gothic"/>
              </a:rPr>
              <a:t>’</a:t>
            </a:r>
            <a:r>
              <a:rPr lang="en-US" sz="2400" dirty="0" smtClean="0">
                <a:latin typeface="Century Gothic"/>
                <a:cs typeface="Century Gothic"/>
              </a:rPr>
              <a:t>t forget to order your </a:t>
            </a:r>
            <a:r>
              <a:rPr lang="en-US" sz="2400" b="1" dirty="0" smtClean="0">
                <a:latin typeface="Century Gothic"/>
                <a:cs typeface="Century Gothic"/>
              </a:rPr>
              <a:t>FREE </a:t>
            </a:r>
            <a:r>
              <a:rPr lang="en-US" sz="2400" dirty="0" smtClean="0">
                <a:latin typeface="Century Gothic"/>
                <a:cs typeface="Century Gothic"/>
              </a:rPr>
              <a:t>Miracle Band at </a:t>
            </a:r>
          </a:p>
          <a:p>
            <a:r>
              <a:rPr lang="en-US" sz="2400" dirty="0">
                <a:latin typeface="Century Gothic"/>
                <a:cs typeface="Century Gothic"/>
              </a:rPr>
              <a:t>http://</a:t>
            </a:r>
            <a:r>
              <a:rPr lang="en-US" sz="2400" dirty="0" err="1">
                <a:latin typeface="Century Gothic"/>
                <a:cs typeface="Century Gothic"/>
              </a:rPr>
              <a:t>give.childrensmiraclenetworkhospitals.org</a:t>
            </a: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4089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47" y="365760"/>
            <a:ext cx="8588329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Where can I get more information about CMNH?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>
                <a:latin typeface="Century Gothic"/>
                <a:cs typeface="Century Gothic"/>
              </a:rPr>
              <a:t>Check out the CMNH website, and the Capital District Website for more information!</a:t>
            </a:r>
          </a:p>
          <a:p>
            <a:pPr marL="0" indent="0">
              <a:buNone/>
            </a:pPr>
            <a:endParaRPr lang="en-US" sz="2400" b="0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b="0" dirty="0" err="1" smtClean="0">
                <a:latin typeface="Century Gothic"/>
                <a:cs typeface="Century Gothic"/>
              </a:rPr>
              <a:t>www.capitaldistrictkeyclub.org</a:t>
            </a:r>
            <a:endParaRPr lang="en-US" sz="2400" b="0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b="0" dirty="0" err="1" smtClean="0">
                <a:latin typeface="Century Gothic"/>
                <a:cs typeface="Century Gothic"/>
              </a:rPr>
              <a:t>www.give.childrensmiraclenetworkhospitals.org</a:t>
            </a:r>
            <a:endParaRPr lang="en-US" sz="2400" b="0" dirty="0">
              <a:latin typeface="Century Gothic"/>
              <a:cs typeface="Century 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83540"/>
            <a:ext cx="2071482" cy="159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25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B81D"/>
      </a:accent2>
      <a:accent3>
        <a:srgbClr val="B50024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100</TotalTime>
  <Words>527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What is Children’s Miracle Network?</vt:lpstr>
      <vt:lpstr>Where are the CMN Hospitals Located in the Capital District?</vt:lpstr>
      <vt:lpstr>What are project ideas for Key Clubs?</vt:lpstr>
      <vt:lpstr>What are more project ideas?</vt:lpstr>
      <vt:lpstr>Division 7A’s Grippy Sock Making </vt:lpstr>
      <vt:lpstr>Children’s Miracle Network Hospital Bands</vt:lpstr>
      <vt:lpstr>Where can I get more information about CMNH?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Pajewski</dc:creator>
  <cp:lastModifiedBy>Thomas Pajewski</cp:lastModifiedBy>
  <cp:revision>14</cp:revision>
  <dcterms:created xsi:type="dcterms:W3CDTF">2016-06-16T14:58:46Z</dcterms:created>
  <dcterms:modified xsi:type="dcterms:W3CDTF">2016-06-16T16:39:43Z</dcterms:modified>
</cp:coreProperties>
</file>